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9" r:id="rId4"/>
    <p:sldId id="270" r:id="rId5"/>
    <p:sldId id="271" r:id="rId6"/>
    <p:sldId id="266" r:id="rId7"/>
    <p:sldId id="257" r:id="rId8"/>
    <p:sldId id="259" r:id="rId9"/>
    <p:sldId id="260" r:id="rId10"/>
    <p:sldId id="261" r:id="rId11"/>
    <p:sldId id="273" r:id="rId12"/>
    <p:sldId id="268" r:id="rId13"/>
    <p:sldId id="267" r:id="rId14"/>
    <p:sldId id="272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-1238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0177" y="1484784"/>
            <a:ext cx="8568952" cy="2376264"/>
          </a:xfrm>
        </p:spPr>
        <p:txBody>
          <a:bodyPr>
            <a:noAutofit/>
          </a:bodyPr>
          <a:lstStyle/>
          <a:p>
            <a:r>
              <a:rPr lang="ru-RU" sz="5000" dirty="0">
                <a:solidFill>
                  <a:srgbClr val="C00000"/>
                </a:solidFill>
                <a:latin typeface="Arial Black" pitchFamily="34" charset="0"/>
              </a:rPr>
              <a:t>Организация предметной недели, посвящённой театру</a:t>
            </a:r>
            <a:r>
              <a:rPr lang="ru-RU" sz="5000" dirty="0">
                <a:latin typeface="Arial Black" pitchFamily="34" charset="0"/>
              </a:rPr>
              <a:t/>
            </a:r>
            <a:br>
              <a:rPr lang="ru-RU" sz="5000" dirty="0">
                <a:latin typeface="Arial Black" pitchFamily="34" charset="0"/>
              </a:rPr>
            </a:br>
            <a:endParaRPr lang="ru-RU" sz="2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-15766"/>
            <a:ext cx="8856984" cy="1196752"/>
          </a:xfrm>
        </p:spPr>
        <p:txBody>
          <a:bodyPr>
            <a:normAutofit/>
          </a:bodyPr>
          <a:lstStyle/>
          <a:p>
            <a:r>
              <a:rPr lang="ru-RU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МБОУ «</a:t>
            </a:r>
            <a:r>
              <a:rPr lang="ru-RU" sz="2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Балезинская</a:t>
            </a:r>
            <a:r>
              <a:rPr lang="ru-RU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средняя школа №3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06710" y="6344289"/>
            <a:ext cx="8130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dirty="0">
                <a:latin typeface="Arial" pitchFamily="34" charset="0"/>
                <a:cs typeface="Arial" pitchFamily="34" charset="0"/>
              </a:rPr>
              <a:t>2024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56431" y="4221167"/>
            <a:ext cx="43924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Учитель русского языка и </a:t>
            </a:r>
            <a:r>
              <a:rPr lang="ru-RU" sz="28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литературы </a:t>
            </a:r>
            <a:r>
              <a:rPr lang="ru-RU" sz="280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Волкова Анна </a:t>
            </a: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Петровна</a:t>
            </a:r>
          </a:p>
        </p:txBody>
      </p:sp>
    </p:spTree>
    <p:extLst>
      <p:ext uri="{BB962C8B-B14F-4D97-AF65-F5344CB8AC3E}">
        <p14:creationId xmlns:p14="http://schemas.microsoft.com/office/powerpoint/2010/main" val="33780915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Поэтический вечер «Души прекрасные порывы»</a:t>
            </a:r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xmlns="" id="{83C5AB41-7582-4BD3-A8A9-DDBB30C31D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41375"/>
            <a:ext cx="3672408" cy="4634780"/>
          </a:xfr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7E6F38F5-9409-43E8-9D9C-83A134E9CF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41375"/>
            <a:ext cx="4193372" cy="463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2386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DC4C385-8CDF-4A31-A15B-75460C4ED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3682752" cy="20203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5F5EA65B-764A-4252-99A8-4C9EB2860B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80" y="764704"/>
            <a:ext cx="4526376" cy="367671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D3BAAE9-4541-4D57-8321-4F830BD211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902" y="1409930"/>
            <a:ext cx="3944573" cy="52594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8C199EC-2E95-42DB-AFCF-DC96F9BF796B}"/>
              </a:ext>
            </a:extLst>
          </p:cNvPr>
          <p:cNvSpPr txBox="1"/>
          <p:nvPr/>
        </p:nvSpPr>
        <p:spPr>
          <a:xfrm>
            <a:off x="107504" y="4365104"/>
            <a:ext cx="468073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dirty="0">
                <a:solidFill>
                  <a:schemeClr val="bg1"/>
                </a:solidFill>
              </a:rPr>
              <a:t>Памятник Пушкину в Литературном квартале </a:t>
            </a:r>
            <a:endParaRPr lang="ru-RU" sz="2600" dirty="0" smtClean="0">
              <a:solidFill>
                <a:schemeClr val="bg1"/>
              </a:solidFill>
            </a:endParaRPr>
          </a:p>
          <a:p>
            <a:pPr algn="ctr"/>
            <a:r>
              <a:rPr lang="ru-RU" sz="2600" dirty="0" smtClean="0">
                <a:solidFill>
                  <a:schemeClr val="bg1"/>
                </a:solidFill>
              </a:rPr>
              <a:t> г. Екатеринбург</a:t>
            </a:r>
            <a:endParaRPr lang="ru-RU" sz="2600" dirty="0">
              <a:solidFill>
                <a:schemeClr val="bg1"/>
              </a:solidFill>
            </a:endParaRPr>
          </a:p>
          <a:p>
            <a:pPr algn="ctr"/>
            <a:r>
              <a:rPr lang="ru-RU" sz="2600" dirty="0">
                <a:solidFill>
                  <a:schemeClr val="bg1"/>
                </a:solidFill>
              </a:rPr>
              <a:t>Учащиеся 8 класса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3EE9E22-F839-4774-93D0-0AB50A5D598C}"/>
              </a:ext>
            </a:extLst>
          </p:cNvPr>
          <p:cNvSpPr txBox="1"/>
          <p:nvPr/>
        </p:nvSpPr>
        <p:spPr>
          <a:xfrm>
            <a:off x="4911902" y="274638"/>
            <a:ext cx="38985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Проектная работа ученика 5 класса «Улица Пушкина в посёлке Балезино» </a:t>
            </a:r>
          </a:p>
        </p:txBody>
      </p:sp>
    </p:spTree>
    <p:extLst>
      <p:ext uri="{BB962C8B-B14F-4D97-AF65-F5344CB8AC3E}">
        <p14:creationId xmlns:p14="http://schemas.microsoft.com/office/powerpoint/2010/main" val="27355423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Конкурс </a:t>
            </a:r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рисунков</a:t>
            </a:r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26D00474-2D73-4E10-9257-DC31AC69EF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114" y="1916832"/>
            <a:ext cx="4868686" cy="3651515"/>
          </a:xfrm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00808"/>
            <a:ext cx="3186354" cy="4248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21626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Выставка детских работ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67409"/>
            <a:ext cx="367240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654028"/>
            <a:ext cx="3682504" cy="4910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41624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0AF4EDC-20A8-42D5-9A49-83F0295F9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48926"/>
            <a:ext cx="9144000" cy="1097644"/>
          </a:xfrm>
        </p:spPr>
        <p:txBody>
          <a:bodyPr>
            <a:noAutofit/>
          </a:bodyPr>
          <a:lstStyle/>
          <a:p>
            <a:r>
              <a:rPr lang="ru-RU" sz="3000" dirty="0">
                <a:solidFill>
                  <a:schemeClr val="bg1"/>
                </a:solidFill>
              </a:rPr>
              <a:t>Подведение итогов предметной недели. Награждение участников конкурсов на школьной научно-практической конференции «Человек и общество»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8B499859-7CA1-4997-A632-028543072B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335" y="1290870"/>
            <a:ext cx="4403328" cy="2476872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23E40B7-FC62-468D-B572-1D63B24A0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323" y="3839222"/>
            <a:ext cx="6035351" cy="296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455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План предметной недели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72816"/>
            <a:ext cx="6048672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89777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D40BA4F-ABFF-4168-A3AB-7D8890867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</a:rPr>
              <a:t>Стенды, посвящённые творчеству Александра Сергеевича Пушкина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98EBE19C-FC6D-4F46-84B0-0938349890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65" y="1628800"/>
            <a:ext cx="4147525" cy="3110644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FCCFF4F-2189-4856-A305-E100E729F7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725" y="3394420"/>
            <a:ext cx="4227310" cy="317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673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395039E-0BAC-4D8A-AE05-AA013D4FE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Полочка юбиляра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CD2EDBD1-849C-4AF4-A4A3-55401A9BEA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44008" y="1678798"/>
            <a:ext cx="4326564" cy="3244923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8BACCD6-EB9E-4AE7-880F-5BF1C510C5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28" y="1721293"/>
            <a:ext cx="4224100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010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39D4E21-11E7-4F5F-B6E0-EFE98E893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</a:rPr>
              <a:t>Передвижная выставка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AD42A8FF-FB31-4D75-91CB-4D7C276F8D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80416" y="719208"/>
            <a:ext cx="2536887" cy="3382515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EA9286A-E29B-461C-8A9D-E00A9FA246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23" y="3749074"/>
            <a:ext cx="3084566" cy="293456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B927BFD9-9686-4A67-BDB6-692E0747D0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899" y="3811201"/>
            <a:ext cx="3829919" cy="287243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B9712289-24A2-4745-9A32-21B73E94E9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87" y="1124576"/>
            <a:ext cx="4211638" cy="256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129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Выставка театральных буклетов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412776"/>
            <a:ext cx="8496944" cy="504056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24" y="1556792"/>
            <a:ext cx="367240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473" y="1589386"/>
            <a:ext cx="3647963" cy="486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3940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2304256"/>
          </a:xfrm>
        </p:spPr>
        <p:txBody>
          <a:bodyPr>
            <a:noAutofit/>
          </a:bodyPr>
          <a:lstStyle/>
          <a:p>
            <a:r>
              <a:rPr lang="ru-RU" sz="2600" dirty="0">
                <a:solidFill>
                  <a:schemeClr val="bg1">
                    <a:lumMod val="95000"/>
                  </a:schemeClr>
                </a:solidFill>
                <a:cs typeface="Times New Roman" pitchFamily="18" charset="0"/>
              </a:rPr>
              <a:t>Каждое утро в течение недели ребят в школе встречали костюмированные </a:t>
            </a:r>
            <a:r>
              <a:rPr lang="ru-RU" sz="2600" dirty="0" smtClean="0">
                <a:solidFill>
                  <a:schemeClr val="bg1">
                    <a:lumMod val="95000"/>
                  </a:schemeClr>
                </a:solidFill>
                <a:cs typeface="Times New Roman" pitchFamily="18" charset="0"/>
              </a:rPr>
              <a:t>герои: </a:t>
            </a:r>
            <a:r>
              <a:rPr lang="ru-RU" sz="2600" dirty="0">
                <a:solidFill>
                  <a:schemeClr val="bg1">
                    <a:lumMod val="95000"/>
                  </a:schemeClr>
                </a:solidFill>
                <a:cs typeface="Times New Roman" pitchFamily="18" charset="0"/>
              </a:rPr>
              <a:t>Незнайка, </a:t>
            </a:r>
            <a:r>
              <a:rPr lang="ru-RU" sz="2600" dirty="0" err="1">
                <a:solidFill>
                  <a:schemeClr val="bg1">
                    <a:lumMod val="95000"/>
                  </a:schemeClr>
                </a:solidFill>
                <a:cs typeface="Times New Roman" pitchFamily="18" charset="0"/>
              </a:rPr>
              <a:t>Знайка</a:t>
            </a:r>
            <a:r>
              <a:rPr lang="ru-RU" sz="2600" dirty="0">
                <a:solidFill>
                  <a:schemeClr val="bg1">
                    <a:lumMod val="95000"/>
                  </a:schemeClr>
                </a:solidFill>
                <a:cs typeface="Times New Roman" pitchFamily="18" charset="0"/>
              </a:rPr>
              <a:t>, Кот в сапогах, </a:t>
            </a:r>
            <a:r>
              <a:rPr lang="ru-RU" sz="2600" dirty="0" smtClean="0">
                <a:solidFill>
                  <a:schemeClr val="bg1">
                    <a:lumMod val="95000"/>
                  </a:schemeClr>
                </a:solidFill>
                <a:cs typeface="Times New Roman" pitchFamily="18" charset="0"/>
              </a:rPr>
              <a:t>лисичка-сестричка,  </a:t>
            </a:r>
            <a:r>
              <a:rPr lang="ru-RU" sz="2600" dirty="0">
                <a:solidFill>
                  <a:schemeClr val="bg1">
                    <a:lumMod val="95000"/>
                  </a:schemeClr>
                </a:solidFill>
                <a:cs typeface="Times New Roman" pitchFamily="18" charset="0"/>
              </a:rPr>
              <a:t>герои романа </a:t>
            </a:r>
            <a:r>
              <a:rPr lang="ru-RU" sz="2600" dirty="0" smtClean="0">
                <a:solidFill>
                  <a:schemeClr val="bg1">
                    <a:lumMod val="95000"/>
                  </a:schemeClr>
                </a:solidFill>
                <a:cs typeface="Times New Roman" pitchFamily="18" charset="0"/>
              </a:rPr>
              <a:t>  А. С. Пушкина</a:t>
            </a:r>
            <a:r>
              <a:rPr lang="ru-RU" sz="2600" dirty="0">
                <a:solidFill>
                  <a:schemeClr val="bg1">
                    <a:lumMod val="95000"/>
                  </a:schemeClr>
                </a:solidFill>
                <a:cs typeface="Times New Roman" pitchFamily="18" charset="0"/>
              </a:rPr>
              <a:t>.</a:t>
            </a:r>
          </a:p>
        </p:txBody>
      </p:sp>
      <p:pic>
        <p:nvPicPr>
          <p:cNvPr id="1026" name="Picture 2" descr="F:\НЕДЕЛЯ\_acOFxdsCwc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14" y="2513721"/>
            <a:ext cx="3096344" cy="412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НЕДЕЛЯ\lpgnLnRnBT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708920"/>
            <a:ext cx="5022752" cy="3767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9242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352928" cy="1355044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Мастер-класс "За кулисами театра"  в ДК "Дружба".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872" y="1920462"/>
            <a:ext cx="2880320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132856"/>
            <a:ext cx="8147248" cy="399330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44" y="2336762"/>
            <a:ext cx="2428485" cy="3237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872" y="4221088"/>
            <a:ext cx="2858980" cy="2144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685" y="2348880"/>
            <a:ext cx="2419397" cy="3225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09425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Мини-театр «Что за прелесть эти сказки»</a:t>
            </a:r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xmlns="" id="{2A51EAAA-D4E1-4758-B6A5-DC325A21CE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79" y="1628800"/>
            <a:ext cx="4574331" cy="2734976"/>
          </a:xfr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F51DC146-B547-4045-BC2A-73BBAFC2BF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628800"/>
            <a:ext cx="4032448" cy="274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31810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</TotalTime>
  <Words>141</Words>
  <Application>Microsoft Office PowerPoint</Application>
  <PresentationFormat>Экран (4:3)</PresentationFormat>
  <Paragraphs>20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Организация предметной недели, посвящённой театру </vt:lpstr>
      <vt:lpstr>План предметной недели</vt:lpstr>
      <vt:lpstr>Стенды, посвящённые творчеству Александра Сергеевича Пушкина</vt:lpstr>
      <vt:lpstr>Полочка юбиляра</vt:lpstr>
      <vt:lpstr>Передвижная выставка</vt:lpstr>
      <vt:lpstr>Выставка театральных буклетов</vt:lpstr>
      <vt:lpstr>Каждое утро в течение недели ребят в школе встречали костюмированные герои: Незнайка, Знайка, Кот в сапогах, лисичка-сестричка,  герои романа   А. С. Пушкина.</vt:lpstr>
      <vt:lpstr>Мастер-класс "За кулисами театра"  в ДК "Дружба".</vt:lpstr>
      <vt:lpstr>Мини-театр «Что за прелесть эти сказки»</vt:lpstr>
      <vt:lpstr>Поэтический вечер «Души прекрасные порывы»</vt:lpstr>
      <vt:lpstr>Презентация PowerPoint</vt:lpstr>
      <vt:lpstr>Конкурс рисунков</vt:lpstr>
      <vt:lpstr>Выставка детских работ</vt:lpstr>
      <vt:lpstr>Подведение итогов предметной недели. Награждение участников конкурсов на школьной научно-практической конференции «Человек и общество»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Организация предметной недели, посвящённой театру</dc:title>
  <dc:creator>Я</dc:creator>
  <cp:lastModifiedBy>Я</cp:lastModifiedBy>
  <cp:revision>34</cp:revision>
  <dcterms:created xsi:type="dcterms:W3CDTF">2023-10-19T12:08:48Z</dcterms:created>
  <dcterms:modified xsi:type="dcterms:W3CDTF">2024-11-06T03:09:01Z</dcterms:modified>
</cp:coreProperties>
</file>